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8" r:id="rId5"/>
    <p:sldId id="262" r:id="rId6"/>
    <p:sldId id="263" r:id="rId7"/>
    <p:sldId id="264" r:id="rId8"/>
    <p:sldId id="267" r:id="rId9"/>
  </p:sldIdLst>
  <p:sldSz cx="18288000" cy="10287000"/>
  <p:notesSz cx="6858000" cy="9144000"/>
  <p:embeddedFontLst>
    <p:embeddedFont>
      <p:font typeface="Agrandir" pitchFamily="2" charset="77"/>
      <p:regular r:id="rId10"/>
    </p:embeddedFont>
    <p:embeddedFont>
      <p:font typeface="Agrandir Bold" pitchFamily="2" charset="77"/>
      <p:regular r:id="rId11"/>
      <p:bold r:id="rId12"/>
    </p:embeddedFont>
    <p:embeddedFont>
      <p:font typeface="Canva Sans" panose="020B0503030501040103" pitchFamily="34" charset="0"/>
      <p:regular r:id="rId13"/>
    </p:embeddedFont>
    <p:embeddedFont>
      <p:font typeface="Canva Sans Bold" panose="020B0803030501040103" pitchFamily="34" charset="0"/>
      <p:regular r:id="rId14"/>
      <p:bold r:id="rId15"/>
    </p:embeddedFont>
    <p:embeddedFont>
      <p:font typeface="Public Sans" pitchFamily="2" charset="77"/>
      <p:regular r:id="rId16"/>
    </p:embeddedFont>
    <p:embeddedFont>
      <p:font typeface="Public Sans Medium" pitchFamily="2" charset="77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32" autoAdjust="0"/>
  </p:normalViewPr>
  <p:slideViewPr>
    <p:cSldViewPr>
      <p:cViewPr>
        <p:scale>
          <a:sx n="76" d="100"/>
          <a:sy n="76" d="100"/>
        </p:scale>
        <p:origin x="520" y="6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sv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234198" y="-1294275"/>
            <a:ext cx="2832552" cy="2588549"/>
          </a:xfrm>
          <a:custGeom>
            <a:avLst/>
            <a:gdLst/>
            <a:ahLst/>
            <a:cxnLst/>
            <a:rect l="l" t="t" r="r" b="b"/>
            <a:pathLst>
              <a:path w="2832552" h="2588549">
                <a:moveTo>
                  <a:pt x="0" y="0"/>
                </a:moveTo>
                <a:lnTo>
                  <a:pt x="2832551" y="0"/>
                </a:lnTo>
                <a:lnTo>
                  <a:pt x="2832551" y="2588550"/>
                </a:lnTo>
                <a:lnTo>
                  <a:pt x="0" y="25885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543507" y="-689971"/>
            <a:ext cx="2803900" cy="2414053"/>
          </a:xfrm>
          <a:custGeom>
            <a:avLst/>
            <a:gdLst/>
            <a:ahLst/>
            <a:cxnLst/>
            <a:rect l="l" t="t" r="r" b="b"/>
            <a:pathLst>
              <a:path w="2803900" h="2414053">
                <a:moveTo>
                  <a:pt x="0" y="0"/>
                </a:moveTo>
                <a:lnTo>
                  <a:pt x="2803900" y="0"/>
                </a:lnTo>
                <a:lnTo>
                  <a:pt x="2803900" y="2414053"/>
                </a:lnTo>
                <a:lnTo>
                  <a:pt x="0" y="24140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259300" y="5033991"/>
            <a:ext cx="2138114" cy="2604359"/>
          </a:xfrm>
          <a:custGeom>
            <a:avLst/>
            <a:gdLst/>
            <a:ahLst/>
            <a:cxnLst/>
            <a:rect l="l" t="t" r="r" b="b"/>
            <a:pathLst>
              <a:path w="2138114" h="2604359">
                <a:moveTo>
                  <a:pt x="0" y="0"/>
                </a:moveTo>
                <a:lnTo>
                  <a:pt x="2138114" y="0"/>
                </a:lnTo>
                <a:lnTo>
                  <a:pt x="2138114" y="2604359"/>
                </a:lnTo>
                <a:lnTo>
                  <a:pt x="0" y="26043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030548" y="-1293994"/>
            <a:ext cx="2465343" cy="2588269"/>
          </a:xfrm>
          <a:custGeom>
            <a:avLst/>
            <a:gdLst/>
            <a:ahLst/>
            <a:cxnLst/>
            <a:rect l="l" t="t" r="r" b="b"/>
            <a:pathLst>
              <a:path w="2465343" h="2588269">
                <a:moveTo>
                  <a:pt x="0" y="0"/>
                </a:moveTo>
                <a:lnTo>
                  <a:pt x="2465343" y="0"/>
                </a:lnTo>
                <a:lnTo>
                  <a:pt x="2465343" y="2588269"/>
                </a:lnTo>
                <a:lnTo>
                  <a:pt x="0" y="25882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592203" y="8606204"/>
            <a:ext cx="2417143" cy="2315806"/>
          </a:xfrm>
          <a:custGeom>
            <a:avLst/>
            <a:gdLst/>
            <a:ahLst/>
            <a:cxnLst/>
            <a:rect l="l" t="t" r="r" b="b"/>
            <a:pathLst>
              <a:path w="2417143" h="2315806">
                <a:moveTo>
                  <a:pt x="0" y="0"/>
                </a:moveTo>
                <a:lnTo>
                  <a:pt x="2417143" y="0"/>
                </a:lnTo>
                <a:lnTo>
                  <a:pt x="2417143" y="2315806"/>
                </a:lnTo>
                <a:lnTo>
                  <a:pt x="0" y="23158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2036878" y="3225785"/>
            <a:ext cx="3065578" cy="2711086"/>
          </a:xfrm>
          <a:custGeom>
            <a:avLst/>
            <a:gdLst/>
            <a:ahLst/>
            <a:cxnLst/>
            <a:rect l="l" t="t" r="r" b="b"/>
            <a:pathLst>
              <a:path w="3065578" h="2711086">
                <a:moveTo>
                  <a:pt x="0" y="0"/>
                </a:moveTo>
                <a:lnTo>
                  <a:pt x="3065578" y="0"/>
                </a:lnTo>
                <a:lnTo>
                  <a:pt x="3065578" y="2711085"/>
                </a:lnTo>
                <a:lnTo>
                  <a:pt x="0" y="271108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916995" y="7638350"/>
            <a:ext cx="2882762" cy="3283660"/>
          </a:xfrm>
          <a:custGeom>
            <a:avLst/>
            <a:gdLst/>
            <a:ahLst/>
            <a:cxnLst/>
            <a:rect l="l" t="t" r="r" b="b"/>
            <a:pathLst>
              <a:path w="2882762" h="3283660">
                <a:moveTo>
                  <a:pt x="0" y="0"/>
                </a:moveTo>
                <a:lnTo>
                  <a:pt x="2882761" y="0"/>
                </a:lnTo>
                <a:lnTo>
                  <a:pt x="2882761" y="3283660"/>
                </a:lnTo>
                <a:lnTo>
                  <a:pt x="0" y="328366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858779" y="8450325"/>
            <a:ext cx="2163234" cy="3572134"/>
          </a:xfrm>
          <a:custGeom>
            <a:avLst/>
            <a:gdLst/>
            <a:ahLst/>
            <a:cxnLst/>
            <a:rect l="l" t="t" r="r" b="b"/>
            <a:pathLst>
              <a:path w="2163234" h="3572134">
                <a:moveTo>
                  <a:pt x="0" y="0"/>
                </a:moveTo>
                <a:lnTo>
                  <a:pt x="2163234" y="0"/>
                </a:lnTo>
                <a:lnTo>
                  <a:pt x="2163234" y="3572134"/>
                </a:lnTo>
                <a:lnTo>
                  <a:pt x="0" y="357213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-916995" y="-689971"/>
            <a:ext cx="2379176" cy="3224668"/>
          </a:xfrm>
          <a:custGeom>
            <a:avLst/>
            <a:gdLst/>
            <a:ahLst/>
            <a:cxnLst/>
            <a:rect l="l" t="t" r="r" b="b"/>
            <a:pathLst>
              <a:path w="2379176" h="3224668">
                <a:moveTo>
                  <a:pt x="0" y="0"/>
                </a:moveTo>
                <a:lnTo>
                  <a:pt x="2379175" y="0"/>
                </a:lnTo>
                <a:lnTo>
                  <a:pt x="2379175" y="3224668"/>
                </a:lnTo>
                <a:lnTo>
                  <a:pt x="0" y="322466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3892554" y="9046259"/>
            <a:ext cx="2647404" cy="2079468"/>
          </a:xfrm>
          <a:custGeom>
            <a:avLst/>
            <a:gdLst/>
            <a:ahLst/>
            <a:cxnLst/>
            <a:rect l="l" t="t" r="r" b="b"/>
            <a:pathLst>
              <a:path w="2647404" h="2079468">
                <a:moveTo>
                  <a:pt x="0" y="0"/>
                </a:moveTo>
                <a:lnTo>
                  <a:pt x="2647404" y="0"/>
                </a:lnTo>
                <a:lnTo>
                  <a:pt x="2647404" y="2079468"/>
                </a:lnTo>
                <a:lnTo>
                  <a:pt x="0" y="207946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7579615" y="2049544"/>
            <a:ext cx="1442398" cy="2352482"/>
          </a:xfrm>
          <a:custGeom>
            <a:avLst/>
            <a:gdLst/>
            <a:ahLst/>
            <a:cxnLst/>
            <a:rect l="l" t="t" r="r" b="b"/>
            <a:pathLst>
              <a:path w="1442398" h="2352482">
                <a:moveTo>
                  <a:pt x="0" y="0"/>
                </a:moveTo>
                <a:lnTo>
                  <a:pt x="1442398" y="0"/>
                </a:lnTo>
                <a:lnTo>
                  <a:pt x="1442398" y="2352482"/>
                </a:lnTo>
                <a:lnTo>
                  <a:pt x="0" y="2352482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2032490">
            <a:off x="5423388" y="-1980819"/>
            <a:ext cx="4703437" cy="4114800"/>
          </a:xfrm>
          <a:custGeom>
            <a:avLst/>
            <a:gdLst/>
            <a:ahLst/>
            <a:cxnLst/>
            <a:rect l="l" t="t" r="r" b="b"/>
            <a:pathLst>
              <a:path w="4703437" h="4114800">
                <a:moveTo>
                  <a:pt x="0" y="0"/>
                </a:moveTo>
                <a:lnTo>
                  <a:pt x="4703438" y="0"/>
                </a:lnTo>
                <a:lnTo>
                  <a:pt x="47034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8501928" y="8884186"/>
            <a:ext cx="4302387" cy="4075647"/>
          </a:xfrm>
          <a:custGeom>
            <a:avLst/>
            <a:gdLst/>
            <a:ahLst/>
            <a:cxnLst/>
            <a:rect l="l" t="t" r="r" b="b"/>
            <a:pathLst>
              <a:path w="4302387" h="4075647">
                <a:moveTo>
                  <a:pt x="0" y="0"/>
                </a:moveTo>
                <a:lnTo>
                  <a:pt x="4302387" y="0"/>
                </a:lnTo>
                <a:lnTo>
                  <a:pt x="4302387" y="4075647"/>
                </a:lnTo>
                <a:lnTo>
                  <a:pt x="0" y="4075647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510266" y="1141875"/>
            <a:ext cx="15587782" cy="2962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486"/>
              </a:lnSpc>
              <a:spcBef>
                <a:spcPct val="0"/>
              </a:spcBef>
            </a:pPr>
            <a:r>
              <a:rPr lang="en-US" sz="9800" spc="-343">
                <a:solidFill>
                  <a:srgbClr val="FFFFFF"/>
                </a:solidFill>
                <a:latin typeface="Agrandir Bold"/>
              </a:rPr>
              <a:t>PERSONAL FINANCE MANAGEMENT SYSTEM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382001" y="4764672"/>
            <a:ext cx="9558396" cy="8329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313"/>
              </a:lnSpc>
              <a:spcBef>
                <a:spcPct val="0"/>
              </a:spcBef>
            </a:pPr>
            <a:r>
              <a:rPr lang="en-US" sz="5900" spc="-206" dirty="0">
                <a:solidFill>
                  <a:srgbClr val="FFFFFF"/>
                </a:solidFill>
                <a:latin typeface="Agrandir"/>
              </a:rPr>
              <a:t>CONTRIBUTORS: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363200" y="5677535"/>
            <a:ext cx="5818587" cy="3651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 Bold"/>
              </a:rPr>
              <a:t>SRIKANTH NANDIKONDA 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 Bold"/>
              </a:rPr>
              <a:t>SAIPRANATH GOPATHI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 Bold"/>
              </a:rPr>
              <a:t>MEET BHANUSHALI 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 Bold"/>
              </a:rPr>
              <a:t>MANSI THORAT 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 Bold"/>
              </a:rPr>
              <a:t>SREERAM CHARAGUNDLA</a:t>
            </a:r>
          </a:p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592203" y="4524387"/>
            <a:ext cx="5606058" cy="1219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940"/>
              </a:lnSpc>
              <a:spcBef>
                <a:spcPct val="0"/>
              </a:spcBef>
            </a:pPr>
            <a:r>
              <a:rPr lang="en-US" sz="7100">
                <a:solidFill>
                  <a:srgbClr val="FFFFFF"/>
                </a:solidFill>
                <a:latin typeface="Canva Sans"/>
              </a:rPr>
              <a:t>PROFESSOR: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726992" y="5870195"/>
            <a:ext cx="456470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MANUEL MONTROND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946196" y="1675147"/>
            <a:ext cx="14395608" cy="7583153"/>
            <a:chOff x="0" y="0"/>
            <a:chExt cx="3791436" cy="19972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91436" cy="1997209"/>
            </a:xfrm>
            <a:custGeom>
              <a:avLst/>
              <a:gdLst/>
              <a:ahLst/>
              <a:cxnLst/>
              <a:rect l="l" t="t" r="r" b="b"/>
              <a:pathLst>
                <a:path w="3791436" h="1997209">
                  <a:moveTo>
                    <a:pt x="8067" y="0"/>
                  </a:moveTo>
                  <a:lnTo>
                    <a:pt x="3783369" y="0"/>
                  </a:lnTo>
                  <a:cubicBezTo>
                    <a:pt x="3785508" y="0"/>
                    <a:pt x="3787560" y="850"/>
                    <a:pt x="3789073" y="2363"/>
                  </a:cubicBezTo>
                  <a:cubicBezTo>
                    <a:pt x="3790586" y="3876"/>
                    <a:pt x="3791436" y="5927"/>
                    <a:pt x="3791436" y="8067"/>
                  </a:cubicBezTo>
                  <a:lnTo>
                    <a:pt x="3791436" y="1989142"/>
                  </a:lnTo>
                  <a:cubicBezTo>
                    <a:pt x="3791436" y="1991281"/>
                    <a:pt x="3790586" y="1993333"/>
                    <a:pt x="3789073" y="1994846"/>
                  </a:cubicBezTo>
                  <a:cubicBezTo>
                    <a:pt x="3787560" y="1996359"/>
                    <a:pt x="3785508" y="1997209"/>
                    <a:pt x="3783369" y="1997209"/>
                  </a:cubicBezTo>
                  <a:lnTo>
                    <a:pt x="8067" y="1997209"/>
                  </a:lnTo>
                  <a:cubicBezTo>
                    <a:pt x="5927" y="1997209"/>
                    <a:pt x="3876" y="1996359"/>
                    <a:pt x="2363" y="1994846"/>
                  </a:cubicBezTo>
                  <a:cubicBezTo>
                    <a:pt x="850" y="1993333"/>
                    <a:pt x="0" y="1991281"/>
                    <a:pt x="0" y="1989142"/>
                  </a:cubicBezTo>
                  <a:lnTo>
                    <a:pt x="0" y="8067"/>
                  </a:lnTo>
                  <a:cubicBezTo>
                    <a:pt x="0" y="5927"/>
                    <a:pt x="850" y="3876"/>
                    <a:pt x="2363" y="2363"/>
                  </a:cubicBezTo>
                  <a:cubicBezTo>
                    <a:pt x="3876" y="850"/>
                    <a:pt x="5927" y="0"/>
                    <a:pt x="8067" y="0"/>
                  </a:cubicBezTo>
                  <a:close/>
                </a:path>
              </a:pathLst>
            </a:custGeom>
            <a:solidFill>
              <a:srgbClr val="3A85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85725"/>
              <a:ext cx="3791436" cy="1911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564938" y="1890202"/>
            <a:ext cx="10627176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8499" spc="-696" dirty="0">
                <a:solidFill>
                  <a:srgbClr val="F1F0EC"/>
                </a:solidFill>
                <a:latin typeface="Public Sans"/>
              </a:rPr>
              <a:t>Overview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69157" y="3556531"/>
            <a:ext cx="13749686" cy="4233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9"/>
              </a:lnSpc>
              <a:spcBef>
                <a:spcPct val="0"/>
              </a:spcBef>
            </a:pPr>
            <a:r>
              <a:rPr lang="en-US" sz="2770" spc="166" dirty="0">
                <a:solidFill>
                  <a:srgbClr val="F1F0EC"/>
                </a:solidFill>
                <a:latin typeface="Public Sans Medium"/>
              </a:rPr>
              <a:t>The Personal Finance Management System is a database project facilitating intuitive tracking of income, expenses, and investments. Employing a robust relational database with encryption and access controls ensures secure data handling. Users can efficiently manage expenses, budgets, and investment portfolios, accessing customizable reports for a comprehensive financial snapshot. The project empowers individuals to make informed financial decisions and sets the stage for scalability and future enhancements, making it an invaluable tool for personalized financial management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1243722" y="4617715"/>
            <a:ext cx="1932155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159"/>
              </a:lnSpc>
            </a:pPr>
            <a:r>
              <a:rPr lang="en-US" sz="8499" spc="-696" dirty="0">
                <a:solidFill>
                  <a:srgbClr val="3A855D"/>
                </a:solidFill>
                <a:latin typeface="Public Sans"/>
              </a:rPr>
              <a:t>ERD</a:t>
            </a:r>
          </a:p>
        </p:txBody>
      </p:sp>
      <p:sp>
        <p:nvSpPr>
          <p:cNvPr id="9" name="Freeform 9"/>
          <p:cNvSpPr/>
          <p:nvPr/>
        </p:nvSpPr>
        <p:spPr>
          <a:xfrm>
            <a:off x="152400" y="206428"/>
            <a:ext cx="1932155" cy="1468697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A diagram of a company&#10;&#10;Description automatically generated">
            <a:extLst>
              <a:ext uri="{FF2B5EF4-FFF2-40B4-BE49-F238E27FC236}">
                <a16:creationId xmlns:a16="http://schemas.microsoft.com/office/drawing/2014/main" id="{C5E1359F-358F-B951-53BD-E5CBF75EE7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277" y="120683"/>
            <a:ext cx="11125200" cy="100456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40460" y="5861866"/>
            <a:ext cx="4995205" cy="4114800"/>
          </a:xfrm>
          <a:custGeom>
            <a:avLst/>
            <a:gdLst/>
            <a:ahLst/>
            <a:cxnLst/>
            <a:rect l="l" t="t" r="r" b="b"/>
            <a:pathLst>
              <a:path w="4995205" h="4114800">
                <a:moveTo>
                  <a:pt x="0" y="0"/>
                </a:moveTo>
                <a:lnTo>
                  <a:pt x="4995205" y="0"/>
                </a:lnTo>
                <a:lnTo>
                  <a:pt x="49952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924300" y="-137771"/>
            <a:ext cx="10439400" cy="116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660"/>
              </a:lnSpc>
              <a:spcBef>
                <a:spcPct val="0"/>
              </a:spcBef>
            </a:pPr>
            <a:r>
              <a:rPr lang="en-US" sz="6900" dirty="0">
                <a:solidFill>
                  <a:srgbClr val="3A855D"/>
                </a:solidFill>
                <a:latin typeface="Canva Sans Bold"/>
              </a:rPr>
              <a:t>STORED PROCEDURE</a:t>
            </a:r>
          </a:p>
        </p:txBody>
      </p:sp>
      <p:pic>
        <p:nvPicPr>
          <p:cNvPr id="6" name="Picture 5" descr="Inserting data into Notification Table ">
            <a:extLst>
              <a:ext uri="{FF2B5EF4-FFF2-40B4-BE49-F238E27FC236}">
                <a16:creationId xmlns:a16="http://schemas.microsoft.com/office/drawing/2014/main" id="{EF3AB937-5828-9C8D-24B3-EBB029B8206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93" y="1222516"/>
            <a:ext cx="10361999" cy="5334000"/>
          </a:xfrm>
          <a:prstGeom prst="rect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</p:pic>
      <p:pic>
        <p:nvPicPr>
          <p:cNvPr id="16" name="Picture 15" descr="A screenshot of a phone number&#10;&#10;Description automatically generated">
            <a:extLst>
              <a:ext uri="{FF2B5EF4-FFF2-40B4-BE49-F238E27FC236}">
                <a16:creationId xmlns:a16="http://schemas.microsoft.com/office/drawing/2014/main" id="{C2E02015-897B-45E3-6E51-67A9AF88F4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96100"/>
            <a:ext cx="8763000" cy="2747374"/>
          </a:xfrm>
          <a:prstGeom prst="rect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12A99F3-0762-C52C-EEF3-716A5A9243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4"/>
          <a:stretch/>
        </p:blipFill>
        <p:spPr>
          <a:xfrm>
            <a:off x="11429999" y="1222516"/>
            <a:ext cx="5993227" cy="6968984"/>
          </a:xfrm>
          <a:prstGeom prst="rect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</p:pic>
      <p:pic>
        <p:nvPicPr>
          <p:cNvPr id="8" name="Picture 7" descr="A close-up of a phone number&#10;&#10;Description automatically generated">
            <a:extLst>
              <a:ext uri="{FF2B5EF4-FFF2-40B4-BE49-F238E27FC236}">
                <a16:creationId xmlns:a16="http://schemas.microsoft.com/office/drawing/2014/main" id="{6C12DD38-6313-952D-B9FF-CA6323F6D2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8390379"/>
            <a:ext cx="7391400" cy="1391559"/>
          </a:xfrm>
          <a:prstGeom prst="rect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10422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3826441" y="-554108"/>
            <a:ext cx="4797483" cy="4114800"/>
          </a:xfrm>
          <a:custGeom>
            <a:avLst/>
            <a:gdLst/>
            <a:ahLst/>
            <a:cxnLst/>
            <a:rect l="l" t="t" r="r" b="b"/>
            <a:pathLst>
              <a:path w="4797483" h="4114800">
                <a:moveTo>
                  <a:pt x="0" y="0"/>
                </a:moveTo>
                <a:lnTo>
                  <a:pt x="4797483" y="0"/>
                </a:lnTo>
                <a:lnTo>
                  <a:pt x="47974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02914" y="5918435"/>
            <a:ext cx="3549015" cy="4114800"/>
          </a:xfrm>
          <a:custGeom>
            <a:avLst/>
            <a:gdLst/>
            <a:ahLst/>
            <a:cxnLst/>
            <a:rect l="l" t="t" r="r" b="b"/>
            <a:pathLst>
              <a:path w="3549015" h="4114800">
                <a:moveTo>
                  <a:pt x="0" y="0"/>
                </a:moveTo>
                <a:lnTo>
                  <a:pt x="3549015" y="0"/>
                </a:lnTo>
                <a:lnTo>
                  <a:pt x="35490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0" y="0"/>
            <a:ext cx="437814" cy="10033235"/>
          </a:xfrm>
          <a:custGeom>
            <a:avLst/>
            <a:gdLst/>
            <a:ahLst/>
            <a:cxnLst/>
            <a:rect l="l" t="t" r="r" b="b"/>
            <a:pathLst>
              <a:path w="437814" h="10033235">
                <a:moveTo>
                  <a:pt x="0" y="0"/>
                </a:moveTo>
                <a:lnTo>
                  <a:pt x="437814" y="0"/>
                </a:lnTo>
                <a:lnTo>
                  <a:pt x="437814" y="10033235"/>
                </a:lnTo>
                <a:lnTo>
                  <a:pt x="0" y="100332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0" y="-63252"/>
            <a:ext cx="18288000" cy="1549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 dirty="0">
                <a:solidFill>
                  <a:srgbClr val="347571"/>
                </a:solidFill>
                <a:latin typeface="Canva Sans Bold"/>
              </a:rPr>
              <a:t>FUNCTION</a:t>
            </a:r>
          </a:p>
        </p:txBody>
      </p:sp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460FEAB-9475-5A7F-C24C-69CEC5BE3E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14" y="1381953"/>
            <a:ext cx="7045686" cy="8706773"/>
          </a:xfrm>
          <a:prstGeom prst="rect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CFC83B56-5484-3561-6616-AD4350B8A0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2349617"/>
            <a:ext cx="5689600" cy="5334000"/>
          </a:xfrm>
          <a:prstGeom prst="rect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4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2496800" y="-127743"/>
            <a:ext cx="6517312" cy="4114800"/>
          </a:xfrm>
          <a:custGeom>
            <a:avLst/>
            <a:gdLst/>
            <a:ahLst/>
            <a:cxnLst/>
            <a:rect l="l" t="t" r="r" b="b"/>
            <a:pathLst>
              <a:path w="6517312" h="4114800">
                <a:moveTo>
                  <a:pt x="0" y="0"/>
                </a:moveTo>
                <a:lnTo>
                  <a:pt x="6517313" y="0"/>
                </a:lnTo>
                <a:lnTo>
                  <a:pt x="65173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7561707" y="328869"/>
            <a:ext cx="7519837" cy="1097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59"/>
              </a:lnSpc>
            </a:pPr>
            <a:r>
              <a:rPr lang="en-US" sz="8499" spc="-696">
                <a:solidFill>
                  <a:srgbClr val="3A855D"/>
                </a:solidFill>
                <a:latin typeface="Public Sans"/>
              </a:rPr>
              <a:t>VIEWS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35B353FB-D4CB-B4E0-9F72-966E97B032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83" y="2476500"/>
            <a:ext cx="9541837" cy="4896751"/>
          </a:xfrm>
          <a:prstGeom prst="rect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7E5D2507-FE71-977C-440B-F37C0891BE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3" y="6206529"/>
            <a:ext cx="8231997" cy="3490366"/>
          </a:xfrm>
          <a:prstGeom prst="rect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447E4B52-8856-1651-E073-4DF0A3A735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1929657"/>
            <a:ext cx="6019800" cy="3280747"/>
          </a:xfrm>
          <a:prstGeom prst="rect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905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92048" y="481336"/>
            <a:ext cx="17895952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8499" spc="-696" dirty="0">
                <a:solidFill>
                  <a:srgbClr val="3A855D"/>
                </a:solidFill>
                <a:latin typeface="Public Sans"/>
              </a:rPr>
              <a:t>Triggers</a:t>
            </a:r>
          </a:p>
        </p:txBody>
      </p:sp>
      <p:sp>
        <p:nvSpPr>
          <p:cNvPr id="9" name="Freeform 9"/>
          <p:cNvSpPr/>
          <p:nvPr/>
        </p:nvSpPr>
        <p:spPr>
          <a:xfrm>
            <a:off x="0" y="7048500"/>
            <a:ext cx="3429000" cy="3238500"/>
          </a:xfrm>
          <a:custGeom>
            <a:avLst/>
            <a:gdLst/>
            <a:ahLst/>
            <a:cxnLst/>
            <a:rect l="l" t="t" r="r" b="b"/>
            <a:pathLst>
              <a:path w="4054948" h="4114800">
                <a:moveTo>
                  <a:pt x="0" y="0"/>
                </a:moveTo>
                <a:lnTo>
                  <a:pt x="4054948" y="0"/>
                </a:lnTo>
                <a:lnTo>
                  <a:pt x="40549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2C1CCB9D-71A2-6B7F-086F-1D1C01C317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3543300"/>
            <a:ext cx="8221980" cy="3962400"/>
          </a:xfrm>
          <a:prstGeom prst="rect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1C7D9003-A1DE-22C4-4F47-89DC60A81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035408"/>
            <a:ext cx="7658100" cy="7435381"/>
          </a:xfrm>
          <a:prstGeom prst="rect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733924" y="6971250"/>
            <a:ext cx="21755848" cy="4174349"/>
            <a:chOff x="0" y="0"/>
            <a:chExt cx="7796805" cy="14959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796805" cy="1495993"/>
            </a:xfrm>
            <a:custGeom>
              <a:avLst/>
              <a:gdLst/>
              <a:ahLst/>
              <a:cxnLst/>
              <a:rect l="l" t="t" r="r" b="b"/>
              <a:pathLst>
                <a:path w="7796805" h="1495993">
                  <a:moveTo>
                    <a:pt x="0" y="0"/>
                  </a:moveTo>
                  <a:lnTo>
                    <a:pt x="7796805" y="0"/>
                  </a:lnTo>
                  <a:lnTo>
                    <a:pt x="7796805" y="1495993"/>
                  </a:lnTo>
                  <a:lnTo>
                    <a:pt x="0" y="1495993"/>
                  </a:lnTo>
                  <a:close/>
                </a:path>
              </a:pathLst>
            </a:custGeom>
            <a:solidFill>
              <a:srgbClr val="3A85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7796805" cy="1524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908245" y="5376693"/>
            <a:ext cx="20104489" cy="5523017"/>
          </a:xfrm>
          <a:custGeom>
            <a:avLst/>
            <a:gdLst/>
            <a:ahLst/>
            <a:cxnLst/>
            <a:rect l="l" t="t" r="r" b="b"/>
            <a:pathLst>
              <a:path w="20104489" h="5523017">
                <a:moveTo>
                  <a:pt x="0" y="0"/>
                </a:moveTo>
                <a:lnTo>
                  <a:pt x="20104490" y="0"/>
                </a:lnTo>
                <a:lnTo>
                  <a:pt x="20104490" y="5523017"/>
                </a:lnTo>
                <a:lnTo>
                  <a:pt x="0" y="5523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44363" r="-9035" b="-2056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597139" y="2123009"/>
            <a:ext cx="11093721" cy="180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83"/>
              </a:lnSpc>
            </a:pPr>
            <a:r>
              <a:rPr lang="en-US" sz="15957" spc="-1308" dirty="0">
                <a:solidFill>
                  <a:srgbClr val="3A855D"/>
                </a:solidFill>
                <a:latin typeface="Public Sans"/>
              </a:rPr>
              <a:t>Thank you!</a:t>
            </a:r>
          </a:p>
        </p:txBody>
      </p:sp>
      <p:sp>
        <p:nvSpPr>
          <p:cNvPr id="8" name="Freeform 8"/>
          <p:cNvSpPr/>
          <p:nvPr/>
        </p:nvSpPr>
        <p:spPr>
          <a:xfrm>
            <a:off x="16914402" y="3224371"/>
            <a:ext cx="1703043" cy="2771224"/>
          </a:xfrm>
          <a:custGeom>
            <a:avLst/>
            <a:gdLst/>
            <a:ahLst/>
            <a:cxnLst/>
            <a:rect l="l" t="t" r="r" b="b"/>
            <a:pathLst>
              <a:path w="1703043" h="2771224">
                <a:moveTo>
                  <a:pt x="0" y="0"/>
                </a:moveTo>
                <a:lnTo>
                  <a:pt x="1703043" y="0"/>
                </a:lnTo>
                <a:lnTo>
                  <a:pt x="1703043" y="2771224"/>
                </a:lnTo>
                <a:lnTo>
                  <a:pt x="0" y="27712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7392287">
            <a:off x="-1104276" y="-395603"/>
            <a:ext cx="3383874" cy="2848607"/>
          </a:xfrm>
          <a:custGeom>
            <a:avLst/>
            <a:gdLst/>
            <a:ahLst/>
            <a:cxnLst/>
            <a:rect l="l" t="t" r="r" b="b"/>
            <a:pathLst>
              <a:path w="3383874" h="2848607">
                <a:moveTo>
                  <a:pt x="0" y="0"/>
                </a:moveTo>
                <a:lnTo>
                  <a:pt x="3383875" y="0"/>
                </a:lnTo>
                <a:lnTo>
                  <a:pt x="3383875" y="2848606"/>
                </a:lnTo>
                <a:lnTo>
                  <a:pt x="0" y="28486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114</Words>
  <Application>Microsoft Macintosh PowerPoint</Application>
  <PresentationFormat>Custom</PresentationFormat>
  <Paragraphs>17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Agrandir</vt:lpstr>
      <vt:lpstr>Arial</vt:lpstr>
      <vt:lpstr>Agrandir Bold</vt:lpstr>
      <vt:lpstr>Public Sans</vt:lpstr>
      <vt:lpstr>Canva Sans</vt:lpstr>
      <vt:lpstr>Canva Sans Bold</vt:lpstr>
      <vt:lpstr>Calibri</vt:lpstr>
      <vt:lpstr>Public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FINANCE MANAGEMENT SYSTEM</dc:title>
  <cp:lastModifiedBy>Saipranath Gopathi</cp:lastModifiedBy>
  <cp:revision>5</cp:revision>
  <dcterms:created xsi:type="dcterms:W3CDTF">2006-08-16T00:00:00Z</dcterms:created>
  <dcterms:modified xsi:type="dcterms:W3CDTF">2023-12-13T22:38:55Z</dcterms:modified>
  <dc:identifier>DAF20BXFgDw</dc:identifier>
</cp:coreProperties>
</file>